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7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7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566A-74D8-4889-8ABA-97335D452ADA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E7CE-8A0C-4B38-B522-BA5D8EE48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566A-74D8-4889-8ABA-97335D452ADA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E7CE-8A0C-4B38-B522-BA5D8EE48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566A-74D8-4889-8ABA-97335D452ADA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E7CE-8A0C-4B38-B522-BA5D8EE48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566A-74D8-4889-8ABA-97335D452ADA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E7CE-8A0C-4B38-B522-BA5D8EE48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566A-74D8-4889-8ABA-97335D452ADA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E7CE-8A0C-4B38-B522-BA5D8EE48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566A-74D8-4889-8ABA-97335D452ADA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E7CE-8A0C-4B38-B522-BA5D8EE48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566A-74D8-4889-8ABA-97335D452ADA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E7CE-8A0C-4B38-B522-BA5D8EE48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566A-74D8-4889-8ABA-97335D452ADA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E7CE-8A0C-4B38-B522-BA5D8EE48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566A-74D8-4889-8ABA-97335D452ADA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E7CE-8A0C-4B38-B522-BA5D8EE48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566A-74D8-4889-8ABA-97335D452ADA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1E7CE-8A0C-4B38-B522-BA5D8EE48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A566A-74D8-4889-8ABA-97335D452ADA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01E7CE-8A0C-4B38-B522-BA5D8EE481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2DA566A-74D8-4889-8ABA-97335D452ADA}" type="datetimeFigureOut">
              <a:rPr lang="ru-RU" smtClean="0"/>
              <a:pPr/>
              <a:t>10.12.2023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01E7CE-8A0C-4B38-B522-BA5D8EE481E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03834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Минутки чистописания   3 класс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9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Р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рр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фф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4800" b="1" u="sng" dirty="0" smtClean="0">
                <a:latin typeface="Times New Roman" pitchFamily="18" charset="0"/>
                <a:cs typeface="Times New Roman" pitchFamily="18" charset="0"/>
              </a:rPr>
              <a:t>  Зонт дождь  з</a:t>
            </a:r>
            <a:r>
              <a:rPr lang="ru-RU" sz="4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800" b="1" u="sng" dirty="0" smtClean="0">
                <a:latin typeface="Times New Roman" pitchFamily="18" charset="0"/>
                <a:cs typeface="Times New Roman" pitchFamily="18" charset="0"/>
              </a:rPr>
              <a:t>мл</a:t>
            </a:r>
            <a:r>
              <a:rPr lang="ru-RU" sz="4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4800" b="1" u="sng" dirty="0" smtClean="0">
                <a:latin typeface="Times New Roman" pitchFamily="18" charset="0"/>
                <a:cs typeface="Times New Roman" pitchFamily="18" charset="0"/>
              </a:rPr>
              <a:t>ника  фонтан</a:t>
            </a:r>
          </a:p>
          <a:p>
            <a:pPr>
              <a:buNone/>
            </a:pPr>
            <a:r>
              <a:rPr lang="ru-RU" sz="4800" b="1" u="sng" dirty="0" smtClean="0">
                <a:latin typeface="Times New Roman" pitchFamily="18" charset="0"/>
                <a:cs typeface="Times New Roman" pitchFamily="18" charset="0"/>
              </a:rPr>
              <a:t>  В</a:t>
            </a:r>
            <a:r>
              <a:rPr lang="ru-RU" sz="4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800" b="1" u="sng" dirty="0" smtClean="0">
                <a:latin typeface="Times New Roman" pitchFamily="18" charset="0"/>
                <a:cs typeface="Times New Roman" pitchFamily="18" charset="0"/>
              </a:rPr>
              <a:t>ли</a:t>
            </a:r>
            <a:r>
              <a:rPr lang="ru-RU" sz="4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</a:t>
            </a:r>
            <a:r>
              <a:rPr lang="ru-RU" sz="4800" b="1" u="sng" dirty="0" smtClean="0">
                <a:latin typeface="Times New Roman" pitchFamily="18" charset="0"/>
                <a:cs typeface="Times New Roman" pitchFamily="18" charset="0"/>
              </a:rPr>
              <a:t>вые горы  рад</a:t>
            </a:r>
            <a:r>
              <a:rPr lang="ru-RU" sz="4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800" b="1" u="sng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48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800" b="1" u="sng" dirty="0" smtClean="0">
                <a:latin typeface="Times New Roman" pitchFamily="18" charset="0"/>
                <a:cs typeface="Times New Roman" pitchFamily="18" charset="0"/>
              </a:rPr>
              <a:t>но  в</a:t>
            </a:r>
            <a:r>
              <a:rPr lang="ru-RU" sz="4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800" b="1" u="sng" dirty="0" smtClean="0">
                <a:latin typeface="Times New Roman" pitchFamily="18" charset="0"/>
                <a:cs typeface="Times New Roman" pitchFamily="18" charset="0"/>
              </a:rPr>
              <a:t>лнуют  кажд</a:t>
            </a:r>
            <a:r>
              <a:rPr lang="ru-RU" sz="4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ого</a:t>
            </a:r>
            <a:r>
              <a:rPr lang="ru-RU" sz="4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800" b="1" u="sng" dirty="0" smtClean="0">
                <a:latin typeface="Times New Roman" pitchFamily="18" charset="0"/>
                <a:cs typeface="Times New Roman" pitchFamily="18" charset="0"/>
              </a:rPr>
              <a:t>сетина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10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бб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вв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б/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/ в/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Бер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г   бер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жок бер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говой  прибрежный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Красоты 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сетии вд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хн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вляют  людей на творч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ств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Уголок 11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Б Б б Б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Бб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Бб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бр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Вбить обвязать   быстр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б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рёза б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рёзовый б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рёзонька б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рёзки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сетинский 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род имеет б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гатую культуру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12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3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У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дв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бу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lvl="3">
              <a:buNone/>
            </a:pP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Уж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н ул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ца  ул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чный  ур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жай  ур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жайный</a:t>
            </a:r>
          </a:p>
          <a:p>
            <a:pPr lvl="3">
              <a:buNone/>
            </a:pP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Труд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любивые и т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лантливые люди живут в Сев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рной  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сетии.</a:t>
            </a:r>
            <a:endParaRPr lang="ru-RU" sz="40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13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 Т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Тт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тт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дб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рёз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вик б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вик </a:t>
            </a: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На полянах и лесных балках  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сетии  растёт мног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пят, ш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мп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ньонов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14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    </a:t>
            </a:r>
            <a:r>
              <a:rPr lang="ru-RU" sz="4400" b="1" dirty="0" err="1" smtClean="0"/>
              <a:t>Пп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Пр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пр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пу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уп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вп</a:t>
            </a:r>
            <a:r>
              <a:rPr lang="ru-RU" sz="4400" b="1" dirty="0" smtClean="0"/>
              <a:t> </a:t>
            </a:r>
          </a:p>
          <a:p>
            <a:pPr>
              <a:buNone/>
            </a:pPr>
            <a:r>
              <a:rPr lang="ru-RU" sz="4400" b="1" dirty="0" smtClean="0"/>
              <a:t>  </a:t>
            </a:r>
            <a:r>
              <a:rPr lang="ru-RU" sz="4400" b="1" u="sng" dirty="0" smtClean="0"/>
              <a:t>П</a:t>
            </a:r>
            <a:r>
              <a:rPr lang="ru-RU" sz="4400" b="1" u="sng" dirty="0" smtClean="0">
                <a:solidFill>
                  <a:srgbClr val="FF0000"/>
                </a:solidFill>
              </a:rPr>
              <a:t>о</a:t>
            </a:r>
            <a:r>
              <a:rPr lang="ru-RU" sz="4400" b="1" u="sng" dirty="0" smtClean="0"/>
              <a:t>эт п</a:t>
            </a:r>
            <a:r>
              <a:rPr lang="ru-RU" sz="4400" b="1" u="sng" dirty="0" smtClean="0">
                <a:solidFill>
                  <a:srgbClr val="FF0000"/>
                </a:solidFill>
              </a:rPr>
              <a:t>о</a:t>
            </a:r>
            <a:r>
              <a:rPr lang="ru-RU" sz="4400" b="1" u="sng" dirty="0" smtClean="0"/>
              <a:t>роша п</a:t>
            </a:r>
            <a:r>
              <a:rPr lang="ru-RU" sz="4400" b="1" u="sng" dirty="0" smtClean="0">
                <a:solidFill>
                  <a:srgbClr val="FF0000"/>
                </a:solidFill>
              </a:rPr>
              <a:t>о</a:t>
            </a:r>
            <a:r>
              <a:rPr lang="ru-RU" sz="4400" b="1" u="sng" dirty="0" smtClean="0"/>
              <a:t>суда п</a:t>
            </a:r>
            <a:r>
              <a:rPr lang="ru-RU" sz="4400" b="1" u="sng" dirty="0" smtClean="0">
                <a:solidFill>
                  <a:srgbClr val="FF0000"/>
                </a:solidFill>
              </a:rPr>
              <a:t>о</a:t>
            </a:r>
            <a:r>
              <a:rPr lang="ru-RU" sz="4400" b="1" u="sng" dirty="0" smtClean="0"/>
              <a:t>том  п</a:t>
            </a:r>
            <a:r>
              <a:rPr lang="ru-RU" sz="4400" b="1" u="sng" dirty="0" smtClean="0">
                <a:solidFill>
                  <a:srgbClr val="FF0000"/>
                </a:solidFill>
              </a:rPr>
              <a:t>о</a:t>
            </a:r>
            <a:r>
              <a:rPr lang="ru-RU" sz="4400" b="1" u="sng" dirty="0" smtClean="0"/>
              <a:t>года</a:t>
            </a:r>
          </a:p>
          <a:p>
            <a:pPr>
              <a:buNone/>
            </a:pPr>
            <a:r>
              <a:rPr lang="ru-RU" sz="4400" b="1" u="sng" dirty="0" smtClean="0"/>
              <a:t>  П</a:t>
            </a:r>
            <a:r>
              <a:rPr lang="ru-RU" sz="4400" b="1" u="sng" dirty="0" smtClean="0">
                <a:solidFill>
                  <a:srgbClr val="FF0000"/>
                </a:solidFill>
              </a:rPr>
              <a:t>о</a:t>
            </a:r>
            <a:r>
              <a:rPr lang="ru-RU" sz="4400" b="1" u="sng" dirty="0" smtClean="0"/>
              <a:t>вс</a:t>
            </a:r>
            <a:r>
              <a:rPr lang="ru-RU" sz="4400" b="1" u="sng" dirty="0" smtClean="0">
                <a:solidFill>
                  <a:srgbClr val="FF0000"/>
                </a:solidFill>
              </a:rPr>
              <a:t>е</a:t>
            </a:r>
            <a:r>
              <a:rPr lang="ru-RU" sz="4400" b="1" u="sng" dirty="0" smtClean="0"/>
              <a:t>местно в </a:t>
            </a:r>
            <a:r>
              <a:rPr lang="ru-RU" sz="4400" b="1" u="sng" dirty="0" smtClean="0">
                <a:solidFill>
                  <a:srgbClr val="FF0000"/>
                </a:solidFill>
              </a:rPr>
              <a:t>О</a:t>
            </a:r>
            <a:r>
              <a:rPr lang="ru-RU" sz="4400" b="1" u="sng" dirty="0" smtClean="0"/>
              <a:t>сетии р</a:t>
            </a:r>
            <a:r>
              <a:rPr lang="ru-RU" sz="4400" b="1" u="sng" dirty="0" smtClean="0">
                <a:solidFill>
                  <a:srgbClr val="FF0000"/>
                </a:solidFill>
              </a:rPr>
              <a:t>а</a:t>
            </a:r>
            <a:r>
              <a:rPr lang="ru-RU" sz="4400" b="1" u="sng" dirty="0" smtClean="0"/>
              <a:t>стёт б</a:t>
            </a:r>
            <a:r>
              <a:rPr lang="ru-RU" sz="4400" b="1" u="sng" dirty="0" smtClean="0">
                <a:solidFill>
                  <a:srgbClr val="FF0000"/>
                </a:solidFill>
              </a:rPr>
              <a:t>о</a:t>
            </a:r>
            <a:r>
              <a:rPr lang="ru-RU" sz="4400" b="1" u="sng" dirty="0" smtClean="0"/>
              <a:t>гатая в</a:t>
            </a:r>
            <a:r>
              <a:rPr lang="ru-RU" sz="4400" b="1" u="sng" dirty="0" smtClean="0">
                <a:solidFill>
                  <a:srgbClr val="FF0000"/>
                </a:solidFill>
              </a:rPr>
              <a:t>и</a:t>
            </a:r>
            <a:r>
              <a:rPr lang="ru-RU" sz="4400" b="1" u="sng" dirty="0" smtClean="0"/>
              <a:t>т</a:t>
            </a:r>
            <a:r>
              <a:rPr lang="ru-RU" sz="4400" b="1" u="sng" dirty="0" smtClean="0">
                <a:solidFill>
                  <a:srgbClr val="FF0000"/>
                </a:solidFill>
              </a:rPr>
              <a:t>а</a:t>
            </a:r>
            <a:r>
              <a:rPr lang="ru-RU" sz="4400" b="1" u="sng" dirty="0" smtClean="0"/>
              <a:t>минами  </a:t>
            </a:r>
            <a:r>
              <a:rPr lang="ru-RU" sz="4400" b="1" u="sng" dirty="0" smtClean="0">
                <a:solidFill>
                  <a:srgbClr val="FF0000"/>
                </a:solidFill>
              </a:rPr>
              <a:t>о</a:t>
            </a:r>
            <a:r>
              <a:rPr lang="ru-RU" sz="4400" b="1" u="sng" dirty="0" smtClean="0"/>
              <a:t>блепиха.</a:t>
            </a:r>
            <a:endParaRPr lang="ru-RU" sz="4400" b="1" u="sng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15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пп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тт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тр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оп от  по то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ро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ор 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льто п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нал  п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сок  п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рог пл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ток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 Сев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рной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сетии зан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маются ж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тн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водством.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16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Пе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по па од аз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зе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ед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Праз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ник приветлив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пш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ница  пятн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ца</a:t>
            </a:r>
          </a:p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снов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ложником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сетинской лит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ратуры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вляется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Коста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тагуров.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17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У У // У// Ур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Ул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Ув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Ун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Учит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ль уч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ник уч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ница </a:t>
            </a: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Ученье – лучшее б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гатство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18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К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кк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К 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кк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Ка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Ко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Кр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Ки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Ке</a:t>
            </a: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к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ртофель  к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пуста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ро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к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логра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мм</a:t>
            </a: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На горных лугах 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сетии растёт мног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 ле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карственных  трав.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857255"/>
          </a:xfrm>
        </p:spPr>
        <p:txBody>
          <a:bodyPr/>
          <a:lstStyle/>
          <a:p>
            <a:r>
              <a:rPr lang="ru-RU" b="1" dirty="0" smtClean="0"/>
              <a:t>Урок 1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214554"/>
            <a:ext cx="6400800" cy="3424246"/>
          </a:xfrm>
        </p:spPr>
        <p:txBody>
          <a:bodyPr>
            <a:normAutofit fontScale="92500" lnSpcReduction="10000"/>
          </a:bodyPr>
          <a:lstStyle/>
          <a:p>
            <a:r>
              <a:rPr lang="ru-RU" sz="4000" b="1" u="sng" dirty="0" err="1">
                <a:solidFill>
                  <a:schemeClr val="tx1"/>
                </a:solidFill>
              </a:rPr>
              <a:t>ааа</a:t>
            </a:r>
            <a:r>
              <a:rPr lang="ru-RU" sz="4000" b="1" u="sng" dirty="0">
                <a:solidFill>
                  <a:schemeClr val="tx1"/>
                </a:solidFill>
              </a:rPr>
              <a:t> / /</a:t>
            </a:r>
            <a:r>
              <a:rPr lang="ru-RU" sz="4000" b="1" u="sng" dirty="0" err="1">
                <a:solidFill>
                  <a:schemeClr val="tx1"/>
                </a:solidFill>
              </a:rPr>
              <a:t>ооо</a:t>
            </a:r>
            <a:r>
              <a:rPr lang="ru-RU" sz="4000" b="1" u="sng" dirty="0">
                <a:solidFill>
                  <a:schemeClr val="tx1"/>
                </a:solidFill>
              </a:rPr>
              <a:t> // </a:t>
            </a:r>
            <a:r>
              <a:rPr lang="ru-RU" sz="4000" b="1" u="sng" dirty="0" err="1">
                <a:solidFill>
                  <a:schemeClr val="tx1"/>
                </a:solidFill>
              </a:rPr>
              <a:t>оа</a:t>
            </a:r>
            <a:r>
              <a:rPr lang="ru-RU" sz="4000" b="1" u="sng" dirty="0">
                <a:solidFill>
                  <a:schemeClr val="tx1"/>
                </a:solidFill>
              </a:rPr>
              <a:t>  //  </a:t>
            </a:r>
            <a:r>
              <a:rPr lang="ru-RU" sz="4000" b="1" u="sng" dirty="0" err="1">
                <a:solidFill>
                  <a:schemeClr val="tx1"/>
                </a:solidFill>
              </a:rPr>
              <a:t>ао</a:t>
            </a:r>
            <a:endParaRPr lang="ru-RU" sz="4000" dirty="0">
              <a:solidFill>
                <a:schemeClr val="tx1"/>
              </a:solidFill>
            </a:endParaRPr>
          </a:p>
          <a:p>
            <a:r>
              <a:rPr lang="ru-RU" sz="4000" b="1" u="sng" dirty="0">
                <a:solidFill>
                  <a:schemeClr val="tx1"/>
                </a:solidFill>
              </a:rPr>
              <a:t> р</a:t>
            </a:r>
            <a:r>
              <a:rPr lang="ru-RU" sz="4000" b="1" u="sng" dirty="0">
                <a:solidFill>
                  <a:srgbClr val="FF0000"/>
                </a:solidFill>
              </a:rPr>
              <a:t>а</a:t>
            </a:r>
            <a:r>
              <a:rPr lang="ru-RU" sz="4000" b="1" u="sng" dirty="0">
                <a:solidFill>
                  <a:schemeClr val="tx1"/>
                </a:solidFill>
              </a:rPr>
              <a:t>йон    </a:t>
            </a:r>
            <a:r>
              <a:rPr lang="ru-RU" sz="4000" b="1" u="sng" dirty="0">
                <a:solidFill>
                  <a:srgbClr val="FF0000"/>
                </a:solidFill>
              </a:rPr>
              <a:t>о</a:t>
            </a:r>
            <a:r>
              <a:rPr lang="ru-RU" sz="4000" b="1" u="sng" dirty="0">
                <a:solidFill>
                  <a:schemeClr val="tx1"/>
                </a:solidFill>
              </a:rPr>
              <a:t>днажды</a:t>
            </a:r>
            <a:r>
              <a:rPr lang="ru-RU" sz="4000" b="1" u="sng" dirty="0">
                <a:solidFill>
                  <a:srgbClr val="FF0000"/>
                </a:solidFill>
              </a:rPr>
              <a:t>  </a:t>
            </a:r>
            <a:r>
              <a:rPr lang="ru-RU" sz="4000" u="sng" dirty="0">
                <a:solidFill>
                  <a:srgbClr val="FF0000"/>
                </a:solidFill>
              </a:rPr>
              <a:t>о</a:t>
            </a:r>
            <a:r>
              <a:rPr lang="ru-RU" sz="4000" b="1" u="sng" dirty="0">
                <a:solidFill>
                  <a:schemeClr val="tx1"/>
                </a:solidFill>
              </a:rPr>
              <a:t>динокий  </a:t>
            </a:r>
            <a:r>
              <a:rPr lang="ru-RU" sz="4000" b="1" u="sng" dirty="0">
                <a:solidFill>
                  <a:srgbClr val="FF0000"/>
                </a:solidFill>
              </a:rPr>
              <a:t>а</a:t>
            </a:r>
            <a:r>
              <a:rPr lang="ru-RU" sz="4000" b="1" u="sng" dirty="0">
                <a:solidFill>
                  <a:schemeClr val="tx1"/>
                </a:solidFill>
              </a:rPr>
              <a:t>пельсин </a:t>
            </a:r>
            <a:r>
              <a:rPr lang="ru-RU" sz="4000" b="1" u="sng" dirty="0">
                <a:solidFill>
                  <a:srgbClr val="FF0000"/>
                </a:solidFill>
              </a:rPr>
              <a:t> а</a:t>
            </a:r>
            <a:r>
              <a:rPr lang="ru-RU" sz="4000" b="1" u="sng" dirty="0">
                <a:solidFill>
                  <a:schemeClr val="tx1"/>
                </a:solidFill>
              </a:rPr>
              <a:t>рбуз</a:t>
            </a:r>
            <a:r>
              <a:rPr lang="ru-RU" sz="4000" b="1" u="sng" dirty="0">
                <a:solidFill>
                  <a:srgbClr val="FF0000"/>
                </a:solidFill>
              </a:rPr>
              <a:t>  </a:t>
            </a:r>
            <a:r>
              <a:rPr lang="ru-RU" sz="4000" b="1" u="sng" dirty="0">
                <a:solidFill>
                  <a:schemeClr val="tx1"/>
                </a:solidFill>
              </a:rPr>
              <a:t>праз</a:t>
            </a:r>
            <a:r>
              <a:rPr lang="ru-RU" sz="4000" b="1" u="sng" dirty="0">
                <a:solidFill>
                  <a:srgbClr val="00B050"/>
                </a:solidFill>
              </a:rPr>
              <a:t>д</a:t>
            </a:r>
            <a:r>
              <a:rPr lang="ru-RU" sz="4000" b="1" u="sng" dirty="0">
                <a:solidFill>
                  <a:schemeClr val="tx1"/>
                </a:solidFill>
              </a:rPr>
              <a:t>ник вмест</a:t>
            </a:r>
            <a:r>
              <a:rPr lang="ru-RU" sz="4000" b="1" u="sng" dirty="0">
                <a:solidFill>
                  <a:srgbClr val="FF0000"/>
                </a:solidFill>
              </a:rPr>
              <a:t>е</a:t>
            </a:r>
            <a:endParaRPr lang="ru-RU" sz="4000" dirty="0">
              <a:solidFill>
                <a:srgbClr val="FF0000"/>
              </a:solidFill>
            </a:endParaRPr>
          </a:p>
          <a:p>
            <a:r>
              <a:rPr lang="ru-RU" sz="4000" b="1" u="sng" dirty="0">
                <a:solidFill>
                  <a:schemeClr val="tx1"/>
                </a:solidFill>
              </a:rPr>
              <a:t>Сев</a:t>
            </a:r>
            <a:r>
              <a:rPr lang="ru-RU" sz="4000" b="1" u="sng" dirty="0">
                <a:solidFill>
                  <a:srgbClr val="FF0000"/>
                </a:solidFill>
              </a:rPr>
              <a:t>е</a:t>
            </a:r>
            <a:r>
              <a:rPr lang="ru-RU" sz="4000" b="1" u="sng" dirty="0">
                <a:solidFill>
                  <a:schemeClr val="tx1"/>
                </a:solidFill>
              </a:rPr>
              <a:t>рная </a:t>
            </a:r>
            <a:r>
              <a:rPr lang="ru-RU" sz="4000" b="1" u="sng" dirty="0">
                <a:solidFill>
                  <a:srgbClr val="FF0000"/>
                </a:solidFill>
              </a:rPr>
              <a:t>О</a:t>
            </a:r>
            <a:r>
              <a:rPr lang="ru-RU" sz="4000" b="1" u="sng" dirty="0">
                <a:solidFill>
                  <a:schemeClr val="tx1"/>
                </a:solidFill>
              </a:rPr>
              <a:t>сетия – мой родной край.</a:t>
            </a:r>
            <a:endParaRPr lang="ru-RU" sz="4000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19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сс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ас ос со ус су яс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сам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лёт  с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поги с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рень  с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лдат скор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 Сев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рной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сетии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вут люди более 90 наци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нальн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стей.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20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/>
              <a:t>     ЯЯ </a:t>
            </a:r>
            <a:r>
              <a:rPr lang="ru-RU" sz="4400" b="1" dirty="0" err="1" smtClean="0"/>
              <a:t>яя</a:t>
            </a:r>
            <a:r>
              <a:rPr lang="ru-RU" sz="4400" b="1" dirty="0" smtClean="0"/>
              <a:t>      я  Я  ям ял </a:t>
            </a:r>
            <a:r>
              <a:rPr lang="ru-RU" sz="4400" b="1" dirty="0" err="1" smtClean="0"/>
              <a:t>ян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пя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яб</a:t>
            </a:r>
            <a:endParaRPr lang="ru-RU" sz="4400" b="1" dirty="0" smtClean="0"/>
          </a:p>
          <a:p>
            <a:pPr>
              <a:buNone/>
            </a:pPr>
            <a:r>
              <a:rPr lang="ru-RU" sz="4400" b="1" dirty="0" smtClean="0"/>
              <a:t>    ябл</a:t>
            </a:r>
            <a:r>
              <a:rPr lang="ru-RU" sz="4400" b="1" dirty="0" smtClean="0">
                <a:solidFill>
                  <a:srgbClr val="FF0000"/>
                </a:solidFill>
              </a:rPr>
              <a:t>о</a:t>
            </a:r>
            <a:r>
              <a:rPr lang="ru-RU" sz="4400" b="1" dirty="0" smtClean="0"/>
              <a:t>ко ябл</a:t>
            </a:r>
            <a:r>
              <a:rPr lang="ru-RU" sz="4400" b="1" dirty="0" smtClean="0">
                <a:solidFill>
                  <a:srgbClr val="FF0000"/>
                </a:solidFill>
              </a:rPr>
              <a:t>о</a:t>
            </a:r>
            <a:r>
              <a:rPr lang="ru-RU" sz="4400" b="1" dirty="0" smtClean="0"/>
              <a:t>ня ябл</a:t>
            </a:r>
            <a:r>
              <a:rPr lang="ru-RU" sz="4400" b="1" dirty="0" smtClean="0">
                <a:solidFill>
                  <a:srgbClr val="FF0000"/>
                </a:solidFill>
              </a:rPr>
              <a:t>о</a:t>
            </a:r>
            <a:r>
              <a:rPr lang="ru-RU" sz="4400" b="1" dirty="0" smtClean="0"/>
              <a:t>невый ябл</a:t>
            </a:r>
            <a:r>
              <a:rPr lang="ru-RU" sz="4400" b="1" dirty="0" smtClean="0">
                <a:solidFill>
                  <a:srgbClr val="FF0000"/>
                </a:solidFill>
              </a:rPr>
              <a:t>о</a:t>
            </a:r>
            <a:r>
              <a:rPr lang="ru-RU" sz="4400" b="1" dirty="0" smtClean="0"/>
              <a:t>чко</a:t>
            </a:r>
          </a:p>
          <a:p>
            <a:pPr>
              <a:buNone/>
            </a:pPr>
            <a:r>
              <a:rPr lang="ru-RU" sz="4400" b="1" dirty="0" smtClean="0"/>
              <a:t>   Леса </a:t>
            </a:r>
            <a:r>
              <a:rPr lang="ru-RU" sz="4400" b="1" dirty="0" smtClean="0">
                <a:solidFill>
                  <a:srgbClr val="FF0000"/>
                </a:solidFill>
              </a:rPr>
              <a:t>О</a:t>
            </a:r>
            <a:r>
              <a:rPr lang="ru-RU" sz="4400" b="1" dirty="0" smtClean="0"/>
              <a:t>сетии дают к</a:t>
            </a:r>
            <a:r>
              <a:rPr lang="ru-RU" sz="4400" b="1" dirty="0" smtClean="0">
                <a:solidFill>
                  <a:srgbClr val="FF0000"/>
                </a:solidFill>
              </a:rPr>
              <a:t>а</a:t>
            </a:r>
            <a:r>
              <a:rPr lang="ru-RU" sz="4400" b="1" dirty="0" smtClean="0"/>
              <a:t>чественную  др</a:t>
            </a:r>
            <a:r>
              <a:rPr lang="ru-RU" sz="4400" b="1" dirty="0" smtClean="0">
                <a:solidFill>
                  <a:srgbClr val="FF0000"/>
                </a:solidFill>
              </a:rPr>
              <a:t>е</a:t>
            </a:r>
            <a:r>
              <a:rPr lang="ru-RU" sz="4400" b="1" dirty="0" smtClean="0"/>
              <a:t>весину.</a:t>
            </a:r>
            <a:endParaRPr lang="ru-RU" sz="4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21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 Ям мя ял ля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ят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тя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яс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ся</a:t>
            </a: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яг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да яг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дный яг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дка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я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зык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нварь</a:t>
            </a: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Горный воздух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сетии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имеет целительную силу.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         Урок 22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Хх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хл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ж Ж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жи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иж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хи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их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хв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жв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лать  жёлтый ж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вотное 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На горных склонах и в лесах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сетии  найдёшь б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рбарис,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зил,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ежевику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, малину.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2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// и//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//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//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//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школьн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  х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роший х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рошо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кк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уратн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Школьники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ккуратно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сложили т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тради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3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u="sng" dirty="0" smtClean="0"/>
              <a:t>  </a:t>
            </a:r>
            <a:r>
              <a:rPr lang="ru-RU" sz="4400" b="1" u="sng" dirty="0" err="1" smtClean="0">
                <a:latin typeface="Times New Roman" pitchFamily="18" charset="0"/>
                <a:cs typeface="Times New Roman" pitchFamily="18" charset="0"/>
              </a:rPr>
              <a:t>ши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u="sng" dirty="0" err="1" smtClean="0">
                <a:latin typeface="Times New Roman" pitchFamily="18" charset="0"/>
                <a:cs typeface="Times New Roman" pitchFamily="18" charset="0"/>
              </a:rPr>
              <a:t>ши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u="sng" dirty="0" err="1" smtClean="0">
                <a:latin typeface="Times New Roman" pitchFamily="18" charset="0"/>
                <a:cs typeface="Times New Roman" pitchFamily="18" charset="0"/>
              </a:rPr>
              <a:t>ши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u="sng" dirty="0" err="1" smtClean="0">
                <a:latin typeface="Times New Roman" pitchFamily="18" charset="0"/>
                <a:cs typeface="Times New Roman" pitchFamily="18" charset="0"/>
              </a:rPr>
              <a:t>ши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u="sng" dirty="0" err="1" smtClean="0">
                <a:latin typeface="Times New Roman" pitchFamily="18" charset="0"/>
                <a:cs typeface="Times New Roman" pitchFamily="18" charset="0"/>
              </a:rPr>
              <a:t>ши</a:t>
            </a:r>
            <a:endParaRPr lang="ru-RU" sz="4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ши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ны  </a:t>
            </a:r>
            <a:r>
              <a:rPr lang="ru-RU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ши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пы    </a:t>
            </a:r>
            <a:r>
              <a:rPr lang="ru-RU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ши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шки </a:t>
            </a:r>
          </a:p>
          <a:p>
            <a:pPr>
              <a:buNone/>
            </a:pP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 В  Сев</a:t>
            </a:r>
            <a:r>
              <a:rPr lang="ru-RU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рной  </a:t>
            </a:r>
            <a:r>
              <a:rPr lang="ru-RU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сетии мног</a:t>
            </a:r>
            <a:r>
              <a:rPr lang="ru-RU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 красивых мест.</a:t>
            </a:r>
          </a:p>
          <a:p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4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О  </a:t>
            </a:r>
            <a:r>
              <a:rPr lang="ru-RU" sz="4000" b="1" u="sng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 О  </a:t>
            </a:r>
            <a:r>
              <a:rPr lang="ru-RU" sz="4000" b="1" u="sng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 О  </a:t>
            </a:r>
            <a:r>
              <a:rPr lang="ru-RU" sz="4000" b="1" u="sng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u="sng" dirty="0" err="1" smtClean="0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u="sng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u="sng" dirty="0" err="1" smtClean="0">
                <a:latin typeface="Times New Roman" pitchFamily="18" charset="0"/>
                <a:cs typeface="Times New Roman" pitchFamily="18" charset="0"/>
              </a:rPr>
              <a:t>ло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 мо </a:t>
            </a:r>
            <a:r>
              <a:rPr lang="ru-RU" sz="4000" b="1" u="sng" dirty="0" err="1" smtClean="0">
                <a:latin typeface="Times New Roman" pitchFamily="18" charset="0"/>
                <a:cs typeface="Times New Roman" pitchFamily="18" charset="0"/>
              </a:rPr>
              <a:t>ош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льга</a:t>
            </a:r>
            <a:endParaRPr lang="ru-RU" sz="40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рех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рехи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решек  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решки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реховый 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решник</a:t>
            </a:r>
          </a:p>
          <a:p>
            <a:pPr>
              <a:buNone/>
            </a:pP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Мног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 лесных 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рехов  растёт  в лесах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Осетии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5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 О О О О О О О  </a:t>
            </a:r>
            <a:r>
              <a:rPr lang="ru-RU" sz="4400" b="1" u="sng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u="sng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u="sng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u="sng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u="sng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u="sng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4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бед </a:t>
            </a:r>
            <a:r>
              <a:rPr lang="ru-RU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беденный  </a:t>
            </a:r>
            <a:r>
              <a:rPr lang="ru-RU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безьяна   </a:t>
            </a:r>
            <a:r>
              <a:rPr lang="ru-RU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блако  </a:t>
            </a:r>
            <a:r>
              <a:rPr lang="ru-RU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блачный </a:t>
            </a:r>
          </a:p>
          <a:p>
            <a:pPr>
              <a:buNone/>
            </a:pP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Повсеместн</a:t>
            </a:r>
            <a:r>
              <a:rPr lang="ru-RU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сетии  растёт </a:t>
            </a:r>
            <a:r>
              <a:rPr lang="ru-RU" sz="4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400" b="1" u="sng" dirty="0" smtClean="0">
                <a:latin typeface="Times New Roman" pitchFamily="18" charset="0"/>
                <a:cs typeface="Times New Roman" pitchFamily="18" charset="0"/>
              </a:rPr>
              <a:t>блепиха.</a:t>
            </a:r>
            <a:endParaRPr lang="ru-RU" sz="44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6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Од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Ог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оль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оро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 ол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вёс  ов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щи ов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щной   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род  гор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д</a:t>
            </a:r>
          </a:p>
          <a:p>
            <a:pPr>
              <a:buNone/>
            </a:pP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Гор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д </a:t>
            </a:r>
            <a:r>
              <a:rPr lang="ru-RU" sz="40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ладикавказ  в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зник на месте вое</a:t>
            </a:r>
            <a:r>
              <a:rPr lang="ru-RU" sz="40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нн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ой креп</a:t>
            </a:r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сти.</a:t>
            </a:r>
            <a:endParaRPr lang="ru-RU" sz="40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7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 Ш 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Ц 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Щ 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щ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ц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рк птиц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 цапля шёл  ш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ссе</a:t>
            </a: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В лесах и горах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сетии част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встре</a:t>
            </a:r>
            <a:r>
              <a:rPr lang="ru-RU" sz="4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ется </a:t>
            </a:r>
            <a:r>
              <a:rPr lang="ru-RU" sz="4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ши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повник.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Урок 8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у  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утка уточка</a:t>
            </a:r>
          </a:p>
          <a:p>
            <a:r>
              <a:rPr lang="ru-RU" sz="4800" b="1" u="sng" dirty="0" err="1"/>
              <a:t>ааа</a:t>
            </a:r>
            <a:r>
              <a:rPr lang="ru-RU" sz="4800" b="1" u="sng" dirty="0"/>
              <a:t> / /</a:t>
            </a:r>
            <a:r>
              <a:rPr lang="ru-RU" sz="4800" b="1" u="sng" dirty="0" err="1"/>
              <a:t>ооо</a:t>
            </a:r>
            <a:r>
              <a:rPr lang="ru-RU" sz="4800" b="1" u="sng" dirty="0"/>
              <a:t> // </a:t>
            </a:r>
            <a:r>
              <a:rPr lang="ru-RU" sz="4800" b="1" u="sng" dirty="0" err="1"/>
              <a:t>оа</a:t>
            </a:r>
            <a:r>
              <a:rPr lang="ru-RU" sz="4800" b="1" u="sng" dirty="0"/>
              <a:t>  //  </a:t>
            </a:r>
            <a:r>
              <a:rPr lang="ru-RU" sz="4800" b="1" u="sng" dirty="0" err="1"/>
              <a:t>ао</a:t>
            </a:r>
            <a:endParaRPr lang="ru-RU" sz="4800" dirty="0"/>
          </a:p>
          <a:p>
            <a:r>
              <a:rPr lang="ru-RU" sz="4800" b="1" u="sng" dirty="0"/>
              <a:t> район    </a:t>
            </a:r>
            <a:r>
              <a:rPr lang="ru-RU" sz="4800" b="1" u="sng" dirty="0">
                <a:solidFill>
                  <a:srgbClr val="FF0000"/>
                </a:solidFill>
              </a:rPr>
              <a:t>о</a:t>
            </a:r>
            <a:r>
              <a:rPr lang="ru-RU" sz="4800" b="1" u="sng" dirty="0"/>
              <a:t>днажды  </a:t>
            </a:r>
            <a:r>
              <a:rPr lang="ru-RU" sz="4800" b="1" u="sng" dirty="0">
                <a:solidFill>
                  <a:srgbClr val="FF0000"/>
                </a:solidFill>
              </a:rPr>
              <a:t>о</a:t>
            </a:r>
            <a:r>
              <a:rPr lang="ru-RU" sz="4800" b="1" u="sng" dirty="0"/>
              <a:t>динокий  </a:t>
            </a:r>
            <a:r>
              <a:rPr lang="ru-RU" sz="4800" u="sng" dirty="0">
                <a:solidFill>
                  <a:srgbClr val="FF0000"/>
                </a:solidFill>
              </a:rPr>
              <a:t>а</a:t>
            </a:r>
            <a:r>
              <a:rPr lang="ru-RU" sz="4800" b="1" u="sng" dirty="0"/>
              <a:t>пельсин  </a:t>
            </a:r>
            <a:r>
              <a:rPr lang="ru-RU" sz="4800" b="1" u="sng" dirty="0">
                <a:solidFill>
                  <a:srgbClr val="FF0000"/>
                </a:solidFill>
              </a:rPr>
              <a:t>а</a:t>
            </a:r>
            <a:r>
              <a:rPr lang="ru-RU" sz="4800" b="1" u="sng" dirty="0"/>
              <a:t>рбуз  </a:t>
            </a:r>
            <a:r>
              <a:rPr lang="ru-RU" sz="4800" b="1" u="sng" dirty="0" smtClean="0"/>
              <a:t>праз</a:t>
            </a:r>
            <a:r>
              <a:rPr lang="ru-RU" sz="4800" b="1" u="sng" dirty="0" smtClean="0">
                <a:solidFill>
                  <a:srgbClr val="00B050"/>
                </a:solidFill>
              </a:rPr>
              <a:t>д</a:t>
            </a:r>
            <a:r>
              <a:rPr lang="ru-RU" sz="4800" b="1" u="sng" dirty="0" smtClean="0"/>
              <a:t>ник вмест</a:t>
            </a:r>
            <a:r>
              <a:rPr lang="ru-RU" sz="4800" b="1" u="sng" dirty="0" smtClean="0">
                <a:solidFill>
                  <a:srgbClr val="FF0000"/>
                </a:solidFill>
              </a:rPr>
              <a:t>е</a:t>
            </a:r>
            <a:endParaRPr lang="ru-RU" sz="4800" dirty="0">
              <a:solidFill>
                <a:srgbClr val="FF0000"/>
              </a:solidFill>
            </a:endParaRPr>
          </a:p>
          <a:p>
            <a:r>
              <a:rPr lang="ru-RU" sz="4800" b="1" u="sng" dirty="0"/>
              <a:t>Сев</a:t>
            </a:r>
            <a:r>
              <a:rPr lang="ru-RU" sz="4800" b="1" u="sng" dirty="0">
                <a:solidFill>
                  <a:srgbClr val="FF0000"/>
                </a:solidFill>
              </a:rPr>
              <a:t>е</a:t>
            </a:r>
            <a:r>
              <a:rPr lang="ru-RU" sz="4800" b="1" u="sng" dirty="0"/>
              <a:t>рная </a:t>
            </a:r>
            <a:r>
              <a:rPr lang="ru-RU" sz="4800" b="1" u="sng" dirty="0">
                <a:solidFill>
                  <a:srgbClr val="FF0000"/>
                </a:solidFill>
              </a:rPr>
              <a:t>О</a:t>
            </a:r>
            <a:r>
              <a:rPr lang="ru-RU" sz="4800" b="1" u="sng" dirty="0"/>
              <a:t>сетия – мой родной край.</a:t>
            </a:r>
            <a:endParaRPr lang="ru-RU" sz="4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570</TotalTime>
  <Words>558</Words>
  <Application>Microsoft Office PowerPoint</Application>
  <PresentationFormat>Экран (4:3)</PresentationFormat>
  <Paragraphs>91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Минутки чистописания   3 класс</vt:lpstr>
      <vt:lpstr>Урок 1.</vt:lpstr>
      <vt:lpstr>Урок 2</vt:lpstr>
      <vt:lpstr>Урок 3</vt:lpstr>
      <vt:lpstr>Урок 4</vt:lpstr>
      <vt:lpstr>Урок 5</vt:lpstr>
      <vt:lpstr>Урок 6</vt:lpstr>
      <vt:lpstr>Урок 7</vt:lpstr>
      <vt:lpstr>Урок 8</vt:lpstr>
      <vt:lpstr>Урок 9</vt:lpstr>
      <vt:lpstr>Урок 10</vt:lpstr>
      <vt:lpstr>Уголок 11</vt:lpstr>
      <vt:lpstr>Урок 12</vt:lpstr>
      <vt:lpstr>Урок 13</vt:lpstr>
      <vt:lpstr>Урок 14</vt:lpstr>
      <vt:lpstr>Урок 15 </vt:lpstr>
      <vt:lpstr>Урок 16</vt:lpstr>
      <vt:lpstr>Урок 17</vt:lpstr>
      <vt:lpstr>Урок 18</vt:lpstr>
      <vt:lpstr>Урок 19</vt:lpstr>
      <vt:lpstr>Урок 20</vt:lpstr>
      <vt:lpstr>Урок 21</vt:lpstr>
      <vt:lpstr>                 Урок 22</vt:lpstr>
    </vt:vector>
  </TitlesOfParts>
  <Company>Ya Blondinko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1.</dc:title>
  <dc:creator>Админ</dc:creator>
  <cp:lastModifiedBy>Пользователь</cp:lastModifiedBy>
  <cp:revision>50</cp:revision>
  <dcterms:created xsi:type="dcterms:W3CDTF">2016-12-28T19:41:06Z</dcterms:created>
  <dcterms:modified xsi:type="dcterms:W3CDTF">2023-12-10T08:20:56Z</dcterms:modified>
</cp:coreProperties>
</file>